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A409ED-0C0C-48E2-A12A-DE2FF6DBE2A9}" type="datetimeFigureOut">
              <a:rPr lang="en-US" smtClean="0"/>
              <a:t>6/3/2014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19385-885B-422D-94BF-188366212C48}" type="slidenum">
              <a:rPr lang="en-US" smtClean="0"/>
              <a:t>‹#›</a:t>
            </a:fld>
            <a:endParaRPr lang="en-US"/>
          </a:p>
        </p:txBody>
      </p:sp>
    </p:spTree>
    <p:extLst>
      <p:ext uri="{BB962C8B-B14F-4D97-AF65-F5344CB8AC3E}">
        <p14:creationId xmlns:p14="http://schemas.microsoft.com/office/powerpoint/2010/main" val="3887393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19385-885B-422D-94BF-188366212C48}" type="slidenum">
              <a:rPr lang="en-US" smtClean="0"/>
              <a:t>2</a:t>
            </a:fld>
            <a:endParaRPr lang="en-US"/>
          </a:p>
        </p:txBody>
      </p:sp>
    </p:spTree>
    <p:extLst>
      <p:ext uri="{BB962C8B-B14F-4D97-AF65-F5344CB8AC3E}">
        <p14:creationId xmlns:p14="http://schemas.microsoft.com/office/powerpoint/2010/main" val="212899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A4F1F9-3E47-4341-B61E-5A2434EC2B06}"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4F1F9-3E47-4341-B61E-5A2434EC2B06}"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4F1F9-3E47-4341-B61E-5A2434EC2B06}"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4F1F9-3E47-4341-B61E-5A2434EC2B06}"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BA4F1F9-3E47-4341-B61E-5A2434EC2B06}"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A4F1F9-3E47-4341-B61E-5A2434EC2B06}"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5205B-BE2B-4A61-A262-0F335C76DB9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A4F1F9-3E47-4341-B61E-5A2434EC2B06}" type="datetimeFigureOut">
              <a:rPr lang="en-US" smtClean="0"/>
              <a:t>6/3/2014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A4F1F9-3E47-4341-B61E-5A2434EC2B06}" type="datetimeFigureOut">
              <a:rPr lang="en-US" smtClean="0"/>
              <a:t>6/3/2014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4F1F9-3E47-4341-B61E-5A2434EC2B06}" type="datetimeFigureOut">
              <a:rPr lang="en-US" smtClean="0"/>
              <a:t>6/3/2014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BA4F1F9-3E47-4341-B61E-5A2434EC2B06}" type="datetimeFigureOut">
              <a:rPr lang="en-US" smtClean="0"/>
              <a:t>6/3/2014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595205B-BE2B-4A61-A262-0F335C76DB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4F1F9-3E47-4341-B61E-5A2434EC2B06}"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5205B-BE2B-4A61-A262-0F335C76DB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BA4F1F9-3E47-4341-B61E-5A2434EC2B06}" type="datetimeFigureOut">
              <a:rPr lang="en-US" smtClean="0"/>
              <a:t>6/3/2014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595205B-BE2B-4A61-A262-0F335C76DB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Emergency Supply Organizer </a:t>
            </a:r>
            <a:endParaRPr lang="en-US" dirty="0"/>
          </a:p>
        </p:txBody>
      </p:sp>
      <p:sp>
        <p:nvSpPr>
          <p:cNvPr id="3" name="Subtitle 2"/>
          <p:cNvSpPr>
            <a:spLocks noGrp="1"/>
          </p:cNvSpPr>
          <p:nvPr>
            <p:ph type="subTitle" idx="1"/>
          </p:nvPr>
        </p:nvSpPr>
        <p:spPr/>
        <p:txBody>
          <a:bodyPr/>
          <a:lstStyle/>
          <a:p>
            <a:r>
              <a:rPr lang="en-US" dirty="0" smtClean="0"/>
              <a:t>By: Cole Tyler and Aaron Jimenez</a:t>
            </a:r>
            <a:endParaRPr lang="en-US" dirty="0"/>
          </a:p>
        </p:txBody>
      </p:sp>
    </p:spTree>
    <p:extLst>
      <p:ext uri="{BB962C8B-B14F-4D97-AF65-F5344CB8AC3E}">
        <p14:creationId xmlns:p14="http://schemas.microsoft.com/office/powerpoint/2010/main" val="53929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norms</a:t>
            </a:r>
            <a:endParaRPr lang="en-US" dirty="0"/>
          </a:p>
        </p:txBody>
      </p:sp>
      <p:sp>
        <p:nvSpPr>
          <p:cNvPr id="3" name="Content Placeholder 2"/>
          <p:cNvSpPr>
            <a:spLocks noGrp="1"/>
          </p:cNvSpPr>
          <p:nvPr>
            <p:ph idx="1"/>
          </p:nvPr>
        </p:nvSpPr>
        <p:spPr/>
        <p:txBody>
          <a:bodyPr>
            <a:normAutofit fontScale="92500" lnSpcReduction="10000"/>
          </a:bodyPr>
          <a:lstStyle/>
          <a:p>
            <a:r>
              <a:rPr lang="en-US" dirty="0"/>
              <a:t>•	Input from all team members</a:t>
            </a:r>
          </a:p>
          <a:p>
            <a:r>
              <a:rPr lang="en-US" dirty="0"/>
              <a:t>The input from us is that we are going to work on everything together. We think that doing things on our own will be difficult. So we decided to work to work on everything.</a:t>
            </a:r>
          </a:p>
          <a:p>
            <a:r>
              <a:rPr lang="en-US" dirty="0"/>
              <a:t>•	Team meeting schedule and project timeline</a:t>
            </a:r>
          </a:p>
          <a:p>
            <a:r>
              <a:rPr lang="en-US" dirty="0"/>
              <a:t>We don’t exactly know how much time it’s going to complete the final product or all the parts. We “plan” on finishing each part every two days. So on the end of the second day, we should be done with a part. Or maybe even sooner than that. </a:t>
            </a:r>
          </a:p>
          <a:p>
            <a:r>
              <a:rPr lang="en-US" dirty="0"/>
              <a:t>•	Communication protocols</a:t>
            </a:r>
          </a:p>
          <a:p>
            <a:r>
              <a:rPr lang="en-US" dirty="0"/>
              <a:t>We plan to communicate outside of school via text message and phone call. Inside of school, we have all the same classes so it will be easy to communicate in school.</a:t>
            </a:r>
          </a:p>
          <a:p>
            <a:r>
              <a:rPr lang="en-US" dirty="0"/>
              <a:t>•	Conflict resolution protocols</a:t>
            </a:r>
          </a:p>
          <a:p>
            <a:r>
              <a:rPr lang="en-US" dirty="0"/>
              <a:t>If we get stuck on something, we plan to ask another group for their opinion. Or the teacher at that. </a:t>
            </a:r>
          </a:p>
          <a:p>
            <a:endParaRPr lang="en-US" dirty="0"/>
          </a:p>
        </p:txBody>
      </p:sp>
    </p:spTree>
    <p:extLst>
      <p:ext uri="{BB962C8B-B14F-4D97-AF65-F5344CB8AC3E}">
        <p14:creationId xmlns:p14="http://schemas.microsoft.com/office/powerpoint/2010/main" val="414153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 w/ constraints</a:t>
            </a:r>
            <a:endParaRPr lang="en-US" dirty="0"/>
          </a:p>
        </p:txBody>
      </p:sp>
      <p:sp>
        <p:nvSpPr>
          <p:cNvPr id="3" name="Content Placeholder 2"/>
          <p:cNvSpPr>
            <a:spLocks noGrp="1"/>
          </p:cNvSpPr>
          <p:nvPr>
            <p:ph idx="1"/>
          </p:nvPr>
        </p:nvSpPr>
        <p:spPr/>
        <p:txBody>
          <a:bodyPr/>
          <a:lstStyle/>
          <a:p>
            <a:r>
              <a:rPr lang="en-US" dirty="0" smtClean="0"/>
              <a:t>Problem Statement: Even </a:t>
            </a:r>
            <a:r>
              <a:rPr lang="en-US" dirty="0"/>
              <a:t>when placed carefully in the trunk of a car, emergency supplies and other items slide around and shift positions. Many times these products </a:t>
            </a:r>
            <a:r>
              <a:rPr lang="en-US" dirty="0" smtClean="0"/>
              <a:t>are </a:t>
            </a:r>
            <a:r>
              <a:rPr lang="en-US" dirty="0"/>
              <a:t>damaged or fall into the crevices of the spare tire </a:t>
            </a:r>
            <a:r>
              <a:rPr lang="en-US" dirty="0" smtClean="0"/>
              <a:t>compartment.</a:t>
            </a:r>
          </a:p>
          <a:p>
            <a:endParaRPr lang="en-US" dirty="0"/>
          </a:p>
          <a:p>
            <a:r>
              <a:rPr lang="en-US" dirty="0" smtClean="0"/>
              <a:t>Constraints:  </a:t>
            </a:r>
            <a:r>
              <a:rPr lang="en-US" dirty="0"/>
              <a:t>1.  Must not attach to any part of the car. </a:t>
            </a:r>
          </a:p>
          <a:p>
            <a:r>
              <a:rPr lang="en-US" dirty="0"/>
              <a:t>2.	Must fit within a box with interior dimensions of 14 in. wide x 12 in. deep x 10 in. high.</a:t>
            </a:r>
          </a:p>
          <a:p>
            <a:r>
              <a:rPr lang="en-US" dirty="0"/>
              <a:t>3.	Must be an assembly of a minimum of six different parts.</a:t>
            </a:r>
          </a:p>
          <a:p>
            <a:r>
              <a:rPr lang="en-US" dirty="0"/>
              <a:t>4.	Must hold a minimum of seven items.</a:t>
            </a:r>
          </a:p>
          <a:p>
            <a:r>
              <a:rPr lang="en-US" dirty="0"/>
              <a:t>5.	Must be made of a durable material.</a:t>
            </a:r>
          </a:p>
          <a:p>
            <a:endParaRPr lang="en-US" dirty="0"/>
          </a:p>
        </p:txBody>
      </p:sp>
    </p:spTree>
    <p:extLst>
      <p:ext uri="{BB962C8B-B14F-4D97-AF65-F5344CB8AC3E}">
        <p14:creationId xmlns:p14="http://schemas.microsoft.com/office/powerpoint/2010/main" val="103951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 Sketches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000" y="1066800"/>
            <a:ext cx="2754290" cy="3579812"/>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00" y="914400"/>
            <a:ext cx="2994460" cy="3886200"/>
          </a:xfrm>
          <a:prstGeom prst="rect">
            <a:avLst/>
          </a:prstGeom>
        </p:spPr>
      </p:pic>
    </p:spTree>
    <p:extLst>
      <p:ext uri="{BB962C8B-B14F-4D97-AF65-F5344CB8AC3E}">
        <p14:creationId xmlns:p14="http://schemas.microsoft.com/office/powerpoint/2010/main" val="4240379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t>
            </a:r>
            <a:r>
              <a:rPr lang="en-US" dirty="0" err="1" smtClean="0"/>
              <a:t>MAtrix</a:t>
            </a:r>
            <a:endParaRPr lang="en-US" dirty="0"/>
          </a:p>
        </p:txBody>
      </p:sp>
      <p:graphicFrame>
        <p:nvGraphicFramePr>
          <p:cNvPr id="6" name="Table 5"/>
          <p:cNvGraphicFramePr>
            <a:graphicFrameLocks noGrp="1"/>
          </p:cNvGraphicFramePr>
          <p:nvPr/>
        </p:nvGraphicFramePr>
        <p:xfrm>
          <a:off x="1297088" y="1100137"/>
          <a:ext cx="6572048" cy="3579814"/>
        </p:xfrm>
        <a:graphic>
          <a:graphicData uri="http://schemas.openxmlformats.org/drawingml/2006/table">
            <a:tbl>
              <a:tblPr firstRow="1" firstCol="1" lastRow="1" lastCol="1" bandRow="1" bandCol="1"/>
              <a:tblGrid>
                <a:gridCol w="821506"/>
                <a:gridCol w="821506"/>
                <a:gridCol w="821506"/>
                <a:gridCol w="821506"/>
                <a:gridCol w="821506"/>
                <a:gridCol w="821506"/>
                <a:gridCol w="821506"/>
                <a:gridCol w="821506"/>
              </a:tblGrid>
              <a:tr h="224154">
                <a:tc>
                  <a:txBody>
                    <a:bodyPr/>
                    <a:lstStyle/>
                    <a:p>
                      <a:pPr marL="0" marR="0">
                        <a:spcBef>
                          <a:spcPts val="0"/>
                        </a:spcBef>
                        <a:spcAft>
                          <a:spcPts val="0"/>
                        </a:spcAft>
                      </a:pPr>
                      <a:r>
                        <a:rPr lang="en-US" sz="1000">
                          <a:effectLst/>
                          <a:latin typeface="Arial"/>
                          <a:ea typeface="Times New Roman"/>
                          <a:cs typeface="Times New Roman"/>
                        </a:rPr>
                        <a:t> </a:t>
                      </a:r>
                    </a:p>
                  </a:txBody>
                  <a:tcPr marL="59922" marR="59922" marT="0" marB="0">
                    <a:lnL>
                      <a:noFill/>
                    </a:lnL>
                    <a:lnR>
                      <a:noFill/>
                    </a:lnR>
                    <a:lnT>
                      <a:noFill/>
                    </a:lnT>
                    <a:lnB>
                      <a:noFill/>
                    </a:lnB>
                  </a:tcPr>
                </a:tc>
                <a:tc gridSpan="6">
                  <a:txBody>
                    <a:bodyPr/>
                    <a:lstStyle/>
                    <a:p>
                      <a:pPr marL="0" marR="0" algn="ctr">
                        <a:spcBef>
                          <a:spcPts val="0"/>
                        </a:spcBef>
                        <a:spcAft>
                          <a:spcPts val="0"/>
                        </a:spcAft>
                      </a:pPr>
                      <a:r>
                        <a:rPr lang="en-US" sz="1000" b="1">
                          <a:effectLst/>
                          <a:latin typeface="Arial"/>
                          <a:ea typeface="Times New Roman"/>
                          <a:cs typeface="Times New Roman"/>
                        </a:rPr>
                        <a:t>Criteria</a:t>
                      </a:r>
                      <a:endParaRPr lang="en-US" sz="1000">
                        <a:effectLst/>
                        <a:latin typeface="Arial"/>
                        <a:ea typeface="Times New Roman"/>
                        <a:cs typeface="Times New Roman"/>
                      </a:endParaRPr>
                    </a:p>
                  </a:txBody>
                  <a:tcPr marL="59922" marR="59922"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latin typeface="Arial"/>
                          <a:ea typeface="Times New Roman"/>
                          <a:cs typeface="Times New Roman"/>
                        </a:rPr>
                        <a:t> </a:t>
                      </a:r>
                    </a:p>
                  </a:txBody>
                  <a:tcPr marL="59922" marR="59922" marT="0" marB="0">
                    <a:lnL>
                      <a:noFill/>
                    </a:lnL>
                    <a:lnR>
                      <a:noFill/>
                    </a:lnR>
                    <a:lnT>
                      <a:noFill/>
                    </a:lnT>
                    <a:lnB>
                      <a:noFill/>
                    </a:lnB>
                  </a:tcPr>
                </a:tc>
              </a:tr>
              <a:tr h="479380">
                <a:tc>
                  <a:txBody>
                    <a:bodyPr/>
                    <a:lstStyle/>
                    <a:p>
                      <a:pPr marL="0" marR="0" algn="ctr">
                        <a:spcBef>
                          <a:spcPts val="0"/>
                        </a:spcBef>
                        <a:spcAft>
                          <a:spcPts val="0"/>
                        </a:spcAft>
                      </a:pPr>
                      <a:r>
                        <a:rPr lang="en-US" sz="1000" b="1">
                          <a:effectLst/>
                          <a:latin typeface="Arial"/>
                          <a:ea typeface="Times New Roman"/>
                          <a:cs typeface="Times New Roman"/>
                        </a:rPr>
                        <a:t>Ideas</a:t>
                      </a:r>
                      <a:endParaRPr lang="en-US" sz="1000">
                        <a:effectLst/>
                        <a:latin typeface="Arial"/>
                        <a:ea typeface="Times New Roman"/>
                        <a:cs typeface="Times New Roman"/>
                      </a:endParaRPr>
                    </a:p>
                  </a:txBody>
                  <a:tcPr marL="59922" marR="5992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Appearance?</a:t>
                      </a:r>
                    </a:p>
                    <a:p>
                      <a:pPr marL="0" marR="0">
                        <a:spcBef>
                          <a:spcPts val="0"/>
                        </a:spcBef>
                        <a:spcAft>
                          <a:spcPts val="0"/>
                        </a:spcAft>
                      </a:pPr>
                      <a:r>
                        <a:rPr lang="en-US" sz="1000">
                          <a:effectLst/>
                          <a:latin typeface="Arial"/>
                          <a:ea typeface="Times New Roman"/>
                          <a:cs typeface="Times New Roman"/>
                        </a:rPr>
                        <a:t> </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a:effectLst/>
                          <a:latin typeface="Arial"/>
                          <a:ea typeface="Times New Roman"/>
                          <a:cs typeface="Times New Roman"/>
                        </a:rPr>
                        <a:t>Easy To Make?</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a:effectLst/>
                          <a:latin typeface="Arial"/>
                          <a:ea typeface="Times New Roman"/>
                          <a:cs typeface="Times New Roman"/>
                        </a:rPr>
                        <a:t>Durability?</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a:effectLst/>
                          <a:latin typeface="Arial"/>
                          <a:ea typeface="Times New Roman"/>
                          <a:cs typeface="Times New Roman"/>
                        </a:rPr>
                        <a:t>Efficiency?  </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a:effectLst/>
                          <a:latin typeface="Arial"/>
                          <a:ea typeface="Times New Roman"/>
                          <a:cs typeface="Times New Roman"/>
                        </a:rPr>
                        <a:t>Easy to Access? </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a:effectLst/>
                          <a:latin typeface="Arial"/>
                          <a:ea typeface="Times New Roman"/>
                          <a:cs typeface="Times New Roman"/>
                        </a:rPr>
                        <a:t>Weight?</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effectLst/>
                          <a:latin typeface="Arial"/>
                          <a:ea typeface="Times New Roman"/>
                          <a:cs typeface="Times New Roman"/>
                        </a:rPr>
                        <a:t>Totals</a:t>
                      </a:r>
                      <a:endParaRPr lang="en-US" sz="1000">
                        <a:effectLst/>
                        <a:latin typeface="Arial"/>
                        <a:ea typeface="Times New Roman"/>
                        <a:cs typeface="Times New Roman"/>
                      </a:endParaRPr>
                    </a:p>
                  </a:txBody>
                  <a:tcPr marL="59922" marR="59922"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79380">
                <a:tc>
                  <a:txBody>
                    <a:bodyPr/>
                    <a:lstStyle/>
                    <a:p>
                      <a:pPr marL="0" marR="0">
                        <a:spcBef>
                          <a:spcPts val="0"/>
                        </a:spcBef>
                        <a:spcAft>
                          <a:spcPts val="0"/>
                        </a:spcAft>
                      </a:pPr>
                      <a:r>
                        <a:rPr lang="en-US" sz="1000">
                          <a:effectLst/>
                          <a:latin typeface="Arial"/>
                          <a:ea typeface="Times New Roman"/>
                          <a:cs typeface="Times New Roman"/>
                        </a:rPr>
                        <a:t>Idea #1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spcBef>
                          <a:spcPts val="0"/>
                        </a:spcBef>
                        <a:spcAft>
                          <a:spcPts val="0"/>
                        </a:spcAft>
                      </a:pPr>
                      <a:r>
                        <a:rPr lang="en-US" sz="1000">
                          <a:effectLst/>
                          <a:latin typeface="Arial"/>
                          <a:ea typeface="Times New Roman"/>
                          <a:cs typeface="Times New Roman"/>
                        </a:rPr>
                        <a:t>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16</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79380">
                <a:tc>
                  <a:txBody>
                    <a:bodyPr/>
                    <a:lstStyle/>
                    <a:p>
                      <a:pPr marL="0" marR="0">
                        <a:spcBef>
                          <a:spcPts val="0"/>
                        </a:spcBef>
                        <a:spcAft>
                          <a:spcPts val="0"/>
                        </a:spcAft>
                      </a:pPr>
                      <a:r>
                        <a:rPr lang="en-US" sz="1000">
                          <a:effectLst/>
                          <a:latin typeface="Arial"/>
                          <a:ea typeface="Times New Roman"/>
                          <a:cs typeface="Times New Roman"/>
                        </a:rPr>
                        <a:t>Idea #2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spcBef>
                          <a:spcPts val="0"/>
                        </a:spcBef>
                        <a:spcAft>
                          <a:spcPts val="0"/>
                        </a:spcAft>
                      </a:pPr>
                      <a:r>
                        <a:rPr lang="en-US" sz="1000">
                          <a:effectLst/>
                          <a:latin typeface="Arial"/>
                          <a:ea typeface="Times New Roman"/>
                          <a:cs typeface="Times New Roman"/>
                        </a:rPr>
                        <a:t>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79380">
                <a:tc>
                  <a:txBody>
                    <a:bodyPr/>
                    <a:lstStyle/>
                    <a:p>
                      <a:pPr marL="0" marR="0">
                        <a:spcBef>
                          <a:spcPts val="0"/>
                        </a:spcBef>
                        <a:spcAft>
                          <a:spcPts val="0"/>
                        </a:spcAft>
                      </a:pPr>
                      <a:r>
                        <a:rPr lang="en-US" sz="1000">
                          <a:effectLst/>
                          <a:latin typeface="Arial"/>
                          <a:ea typeface="Times New Roman"/>
                          <a:cs typeface="Times New Roman"/>
                        </a:rPr>
                        <a:t>Idea #3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79380">
                <a:tc>
                  <a:txBody>
                    <a:bodyPr/>
                    <a:lstStyle/>
                    <a:p>
                      <a:pPr marL="0" marR="0">
                        <a:spcBef>
                          <a:spcPts val="0"/>
                        </a:spcBef>
                        <a:spcAft>
                          <a:spcPts val="0"/>
                        </a:spcAft>
                      </a:pPr>
                      <a:r>
                        <a:rPr lang="en-US" sz="1000">
                          <a:effectLst/>
                          <a:latin typeface="Arial"/>
                          <a:ea typeface="Times New Roman"/>
                          <a:cs typeface="Times New Roman"/>
                        </a:rPr>
                        <a:t>Idea #4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16</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79380">
                <a:tc>
                  <a:txBody>
                    <a:bodyPr/>
                    <a:lstStyle/>
                    <a:p>
                      <a:pPr marL="0" marR="0">
                        <a:spcBef>
                          <a:spcPts val="0"/>
                        </a:spcBef>
                        <a:spcAft>
                          <a:spcPts val="0"/>
                        </a:spcAft>
                      </a:pPr>
                      <a:r>
                        <a:rPr lang="en-US" sz="1000">
                          <a:effectLst/>
                          <a:latin typeface="Arial"/>
                          <a:ea typeface="Times New Roman"/>
                          <a:cs typeface="Times New Roman"/>
                        </a:rPr>
                        <a:t>Idea #5</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spcBef>
                          <a:spcPts val="0"/>
                        </a:spcBef>
                        <a:spcAft>
                          <a:spcPts val="0"/>
                        </a:spcAft>
                      </a:pPr>
                      <a:r>
                        <a:rPr lang="en-US" sz="1000">
                          <a:effectLst/>
                          <a:latin typeface="Arial"/>
                          <a:ea typeface="Times New Roman"/>
                          <a:cs typeface="Times New Roman"/>
                        </a:rPr>
                        <a:t>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4</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17</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79380">
                <a:tc>
                  <a:txBody>
                    <a:bodyPr/>
                    <a:lstStyle/>
                    <a:p>
                      <a:pPr marL="0" marR="0">
                        <a:spcBef>
                          <a:spcPts val="0"/>
                        </a:spcBef>
                        <a:spcAft>
                          <a:spcPts val="0"/>
                        </a:spcAft>
                      </a:pPr>
                      <a:r>
                        <a:rPr lang="en-US" sz="1000">
                          <a:effectLst/>
                          <a:latin typeface="Arial"/>
                          <a:ea typeface="Times New Roman"/>
                          <a:cs typeface="Times New Roman"/>
                        </a:rPr>
                        <a:t>Idea #6</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spcBef>
                          <a:spcPts val="0"/>
                        </a:spcBef>
                        <a:spcAft>
                          <a:spcPts val="0"/>
                        </a:spcAft>
                      </a:pPr>
                      <a:r>
                        <a:rPr lang="en-US" sz="1000">
                          <a:effectLst/>
                          <a:latin typeface="Arial"/>
                          <a:ea typeface="Times New Roman"/>
                          <a:cs typeface="Times New Roman"/>
                        </a:rPr>
                        <a:t>1</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cs typeface="Times New Roman"/>
                        </a:rPr>
                        <a:t>2</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a:ea typeface="Times New Roman"/>
                          <a:cs typeface="Times New Roman"/>
                        </a:rPr>
                        <a:t>13</a:t>
                      </a:r>
                    </a:p>
                  </a:txBody>
                  <a:tcPr marL="59922" marR="5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extLst>
      <p:ext uri="{BB962C8B-B14F-4D97-AF65-F5344CB8AC3E}">
        <p14:creationId xmlns:p14="http://schemas.microsoft.com/office/powerpoint/2010/main" val="3094265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Sketch</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2591144" y="-1448146"/>
            <a:ext cx="3809313" cy="8991603"/>
          </a:xfrm>
        </p:spPr>
      </p:pic>
    </p:spTree>
    <p:extLst>
      <p:ext uri="{BB962C8B-B14F-4D97-AF65-F5344CB8AC3E}">
        <p14:creationId xmlns:p14="http://schemas.microsoft.com/office/powerpoint/2010/main" val="1789516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48</TotalTime>
  <Words>162</Words>
  <Application>Microsoft Office PowerPoint</Application>
  <PresentationFormat>On-screen Show (4:3)</PresentationFormat>
  <Paragraphs>83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Emergency Supply Organizer </vt:lpstr>
      <vt:lpstr>Team norms</vt:lpstr>
      <vt:lpstr>Problem Statement w/ constraints</vt:lpstr>
      <vt:lpstr>Brainstorm Sketches</vt:lpstr>
      <vt:lpstr>Design MAtrix</vt:lpstr>
      <vt:lpstr>Detailed Sketch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Supply Organizer</dc:title>
  <dc:creator>Tyler, Nathaniel C</dc:creator>
  <cp:lastModifiedBy>Tyler, Nathaniel C</cp:lastModifiedBy>
  <cp:revision>5</cp:revision>
  <dcterms:created xsi:type="dcterms:W3CDTF">2014-04-22T13:46:41Z</dcterms:created>
  <dcterms:modified xsi:type="dcterms:W3CDTF">2014-06-03T15:52:09Z</dcterms:modified>
</cp:coreProperties>
</file>